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 showGuides="1">
      <p:cViewPr varScale="1">
        <p:scale>
          <a:sx n="117" d="100"/>
          <a:sy n="117" d="100"/>
        </p:scale>
        <p:origin x="1928" y="168"/>
      </p:cViewPr>
      <p:guideLst>
        <p:guide orient="horz" pos="213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11112-8B4A-7F45-AA97-FA5D8EF1EF5F}" type="datetimeFigureOut">
              <a:rPr lang="en-US" smtClean="0"/>
              <a:t>4/24/20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F135CB-EBA5-7143-AD50-4DE826BF7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97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>
            <a:extLst>
              <a:ext uri="{FF2B5EF4-FFF2-40B4-BE49-F238E27FC236}">
                <a16:creationId xmlns:a16="http://schemas.microsoft.com/office/drawing/2014/main" id="{6B7B1400-F882-5843-AA43-BEE073209FB7}"/>
              </a:ext>
            </a:extLst>
          </p:cNvPr>
          <p:cNvSpPr/>
          <p:nvPr userDrawn="1"/>
        </p:nvSpPr>
        <p:spPr>
          <a:xfrm>
            <a:off x="3436617" y="2732302"/>
            <a:ext cx="2322082" cy="1385386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4AF9D49-743F-4146-842A-F47AF09A16F4}"/>
              </a:ext>
            </a:extLst>
          </p:cNvPr>
          <p:cNvSpPr/>
          <p:nvPr userDrawn="1"/>
        </p:nvSpPr>
        <p:spPr>
          <a:xfrm>
            <a:off x="3766362" y="4436849"/>
            <a:ext cx="1669343" cy="1013387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CE3CD95-E996-8840-BCE5-D11869884F7C}"/>
              </a:ext>
            </a:extLst>
          </p:cNvPr>
          <p:cNvSpPr/>
          <p:nvPr userDrawn="1"/>
        </p:nvSpPr>
        <p:spPr>
          <a:xfrm>
            <a:off x="39852" y="3091486"/>
            <a:ext cx="1213846" cy="741707"/>
          </a:xfrm>
          <a:prstGeom prst="ellipse">
            <a:avLst/>
          </a:prstGeom>
          <a:noFill/>
          <a:ln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CD9725C-64F3-D84B-8390-9BCCB95C512A}"/>
              </a:ext>
            </a:extLst>
          </p:cNvPr>
          <p:cNvSpPr/>
          <p:nvPr userDrawn="1"/>
        </p:nvSpPr>
        <p:spPr>
          <a:xfrm>
            <a:off x="5579093" y="4141044"/>
            <a:ext cx="1669343" cy="1013387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14D1EE8-E9C1-DC4B-944D-56F115092DBF}"/>
              </a:ext>
            </a:extLst>
          </p:cNvPr>
          <p:cNvSpPr/>
          <p:nvPr userDrawn="1"/>
        </p:nvSpPr>
        <p:spPr>
          <a:xfrm>
            <a:off x="7476484" y="4738409"/>
            <a:ext cx="1213846" cy="741707"/>
          </a:xfrm>
          <a:prstGeom prst="ellipse">
            <a:avLst/>
          </a:prstGeom>
          <a:noFill/>
          <a:ln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EFC63C5-45FF-C049-AD46-7E12579F8467}"/>
              </a:ext>
            </a:extLst>
          </p:cNvPr>
          <p:cNvSpPr/>
          <p:nvPr userDrawn="1"/>
        </p:nvSpPr>
        <p:spPr>
          <a:xfrm>
            <a:off x="7881017" y="3058146"/>
            <a:ext cx="1213846" cy="741707"/>
          </a:xfrm>
          <a:prstGeom prst="ellipse">
            <a:avLst/>
          </a:prstGeom>
          <a:noFill/>
          <a:ln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1AB7B44-B973-AD42-B766-0E26E6C62ABB}"/>
              </a:ext>
            </a:extLst>
          </p:cNvPr>
          <p:cNvSpPr/>
          <p:nvPr userDrawn="1"/>
        </p:nvSpPr>
        <p:spPr>
          <a:xfrm>
            <a:off x="7402384" y="2338084"/>
            <a:ext cx="1213846" cy="741707"/>
          </a:xfrm>
          <a:prstGeom prst="ellipse">
            <a:avLst/>
          </a:prstGeom>
          <a:noFill/>
          <a:ln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F42DCB7-E202-4348-A1A3-DD7D0F3EDD99}"/>
              </a:ext>
            </a:extLst>
          </p:cNvPr>
          <p:cNvSpPr/>
          <p:nvPr userDrawn="1"/>
        </p:nvSpPr>
        <p:spPr>
          <a:xfrm>
            <a:off x="1887105" y="4137984"/>
            <a:ext cx="1669343" cy="1013387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7919620-F363-5745-BEB7-887E8D42FCED}"/>
              </a:ext>
            </a:extLst>
          </p:cNvPr>
          <p:cNvSpPr/>
          <p:nvPr userDrawn="1"/>
        </p:nvSpPr>
        <p:spPr>
          <a:xfrm>
            <a:off x="6281593" y="5374481"/>
            <a:ext cx="1213846" cy="741707"/>
          </a:xfrm>
          <a:prstGeom prst="ellipse">
            <a:avLst/>
          </a:prstGeom>
          <a:noFill/>
          <a:ln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2709434-57EA-1748-BB4D-81966C2AA751}"/>
              </a:ext>
            </a:extLst>
          </p:cNvPr>
          <p:cNvSpPr/>
          <p:nvPr userDrawn="1"/>
        </p:nvSpPr>
        <p:spPr>
          <a:xfrm>
            <a:off x="6053547" y="2943095"/>
            <a:ext cx="1669343" cy="1013387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25F831F-D741-944B-A67F-286A6702AA43}"/>
              </a:ext>
            </a:extLst>
          </p:cNvPr>
          <p:cNvSpPr/>
          <p:nvPr userDrawn="1"/>
        </p:nvSpPr>
        <p:spPr>
          <a:xfrm>
            <a:off x="375259" y="2316439"/>
            <a:ext cx="1213846" cy="741707"/>
          </a:xfrm>
          <a:prstGeom prst="ellipse">
            <a:avLst/>
          </a:prstGeom>
          <a:noFill/>
          <a:ln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DC7C84C-1B73-9449-846C-C0F69C633987}"/>
              </a:ext>
            </a:extLst>
          </p:cNvPr>
          <p:cNvSpPr/>
          <p:nvPr userDrawn="1"/>
        </p:nvSpPr>
        <p:spPr>
          <a:xfrm>
            <a:off x="1394176" y="2904995"/>
            <a:ext cx="1669343" cy="1013387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478945CB-BDF3-F747-90F1-3D97C905E145}"/>
              </a:ext>
            </a:extLst>
          </p:cNvPr>
          <p:cNvSpPr/>
          <p:nvPr userDrawn="1"/>
        </p:nvSpPr>
        <p:spPr>
          <a:xfrm>
            <a:off x="224063" y="1413470"/>
            <a:ext cx="1213846" cy="741707"/>
          </a:xfrm>
          <a:prstGeom prst="ellipse">
            <a:avLst/>
          </a:prstGeom>
          <a:noFill/>
          <a:ln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AF58DCB-DBB6-4B43-8E92-C13E49ED5DA8}"/>
              </a:ext>
            </a:extLst>
          </p:cNvPr>
          <p:cNvSpPr/>
          <p:nvPr userDrawn="1"/>
        </p:nvSpPr>
        <p:spPr>
          <a:xfrm>
            <a:off x="7402384" y="3821502"/>
            <a:ext cx="1213846" cy="741707"/>
          </a:xfrm>
          <a:prstGeom prst="ellipse">
            <a:avLst/>
          </a:prstGeom>
          <a:noFill/>
          <a:ln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DE5A0C21-F815-A641-8862-077CA2D77AC8}"/>
              </a:ext>
            </a:extLst>
          </p:cNvPr>
          <p:cNvSpPr/>
          <p:nvPr userDrawn="1"/>
        </p:nvSpPr>
        <p:spPr>
          <a:xfrm>
            <a:off x="5567865" y="1702258"/>
            <a:ext cx="1526674" cy="1013387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1812FC04-AA3D-4F4F-B610-6B6217912249}"/>
              </a:ext>
            </a:extLst>
          </p:cNvPr>
          <p:cNvSpPr/>
          <p:nvPr userDrawn="1"/>
        </p:nvSpPr>
        <p:spPr>
          <a:xfrm>
            <a:off x="7402384" y="1483519"/>
            <a:ext cx="1213846" cy="741707"/>
          </a:xfrm>
          <a:prstGeom prst="ellipse">
            <a:avLst/>
          </a:prstGeom>
          <a:noFill/>
          <a:ln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7FDA218-1495-6F49-B82F-4793D4E9757B}"/>
              </a:ext>
            </a:extLst>
          </p:cNvPr>
          <p:cNvSpPr/>
          <p:nvPr userDrawn="1"/>
        </p:nvSpPr>
        <p:spPr>
          <a:xfrm>
            <a:off x="1469455" y="804617"/>
            <a:ext cx="1213846" cy="741707"/>
          </a:xfrm>
          <a:prstGeom prst="ellipse">
            <a:avLst/>
          </a:prstGeom>
          <a:noFill/>
          <a:ln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335D4894-0FA5-744D-9FCA-D10C09915730}"/>
              </a:ext>
            </a:extLst>
          </p:cNvPr>
          <p:cNvSpPr/>
          <p:nvPr userDrawn="1"/>
        </p:nvSpPr>
        <p:spPr>
          <a:xfrm>
            <a:off x="3832168" y="127286"/>
            <a:ext cx="1528549" cy="826128"/>
          </a:xfrm>
          <a:prstGeom prst="ellipse">
            <a:avLst/>
          </a:prstGeom>
          <a:noFill/>
          <a:ln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DFF8B56-9663-3943-9905-6DD669FD24FB}"/>
              </a:ext>
            </a:extLst>
          </p:cNvPr>
          <p:cNvSpPr/>
          <p:nvPr userDrawn="1"/>
        </p:nvSpPr>
        <p:spPr>
          <a:xfrm>
            <a:off x="3817678" y="1321631"/>
            <a:ext cx="1543039" cy="944753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EE7404E3-46EA-C840-927C-90253C6A510F}"/>
              </a:ext>
            </a:extLst>
          </p:cNvPr>
          <p:cNvSpPr/>
          <p:nvPr userDrawn="1"/>
        </p:nvSpPr>
        <p:spPr>
          <a:xfrm>
            <a:off x="2805237" y="726336"/>
            <a:ext cx="1213846" cy="741707"/>
          </a:xfrm>
          <a:prstGeom prst="ellipse">
            <a:avLst/>
          </a:prstGeom>
          <a:noFill/>
          <a:ln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F599415-BCD4-BB41-B7C8-06D2B8B51C4E}"/>
              </a:ext>
            </a:extLst>
          </p:cNvPr>
          <p:cNvSpPr/>
          <p:nvPr userDrawn="1"/>
        </p:nvSpPr>
        <p:spPr>
          <a:xfrm>
            <a:off x="7389554" y="484012"/>
            <a:ext cx="1457597" cy="924455"/>
          </a:xfrm>
          <a:prstGeom prst="ellipse">
            <a:avLst/>
          </a:prstGeom>
          <a:noFill/>
          <a:ln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8B40F933-C428-D742-BF74-363271A6C019}"/>
              </a:ext>
            </a:extLst>
          </p:cNvPr>
          <p:cNvSpPr/>
          <p:nvPr userDrawn="1"/>
        </p:nvSpPr>
        <p:spPr>
          <a:xfrm>
            <a:off x="6224123" y="187282"/>
            <a:ext cx="1213846" cy="741707"/>
          </a:xfrm>
          <a:prstGeom prst="ellipse">
            <a:avLst/>
          </a:prstGeom>
          <a:noFill/>
          <a:ln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533E58E7-3086-B74D-BC26-7D49658552A6}"/>
              </a:ext>
            </a:extLst>
          </p:cNvPr>
          <p:cNvSpPr/>
          <p:nvPr userDrawn="1"/>
        </p:nvSpPr>
        <p:spPr>
          <a:xfrm>
            <a:off x="1872728" y="1706087"/>
            <a:ext cx="1669343" cy="1013387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F61BC9FF-E77C-1C4B-9471-187D3B4C52A1}"/>
              </a:ext>
            </a:extLst>
          </p:cNvPr>
          <p:cNvSpPr/>
          <p:nvPr userDrawn="1"/>
        </p:nvSpPr>
        <p:spPr>
          <a:xfrm>
            <a:off x="5155047" y="712466"/>
            <a:ext cx="1213846" cy="741707"/>
          </a:xfrm>
          <a:prstGeom prst="ellipse">
            <a:avLst/>
          </a:prstGeom>
          <a:noFill/>
          <a:ln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E8AEBD4E-6860-284A-B6BC-9978A5260800}"/>
              </a:ext>
            </a:extLst>
          </p:cNvPr>
          <p:cNvSpPr/>
          <p:nvPr userDrawn="1"/>
        </p:nvSpPr>
        <p:spPr>
          <a:xfrm>
            <a:off x="362033" y="3892345"/>
            <a:ext cx="1213846" cy="741707"/>
          </a:xfrm>
          <a:prstGeom prst="ellipse">
            <a:avLst/>
          </a:prstGeom>
          <a:noFill/>
          <a:ln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F0ACC41A-AB71-A546-A7B5-5A9241E3B850}"/>
              </a:ext>
            </a:extLst>
          </p:cNvPr>
          <p:cNvSpPr/>
          <p:nvPr userDrawn="1"/>
        </p:nvSpPr>
        <p:spPr>
          <a:xfrm>
            <a:off x="2913723" y="5480116"/>
            <a:ext cx="1213846" cy="741707"/>
          </a:xfrm>
          <a:prstGeom prst="ellipse">
            <a:avLst/>
          </a:prstGeom>
          <a:noFill/>
          <a:ln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BB7E8000-CA0D-C042-AEC6-A6D817019D37}"/>
              </a:ext>
            </a:extLst>
          </p:cNvPr>
          <p:cNvSpPr/>
          <p:nvPr userDrawn="1"/>
        </p:nvSpPr>
        <p:spPr>
          <a:xfrm>
            <a:off x="5036401" y="5430430"/>
            <a:ext cx="1213846" cy="741707"/>
          </a:xfrm>
          <a:prstGeom prst="ellipse">
            <a:avLst/>
          </a:prstGeom>
          <a:noFill/>
          <a:ln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5D915FEE-452F-A440-83B2-F340B3C57F86}"/>
              </a:ext>
            </a:extLst>
          </p:cNvPr>
          <p:cNvSpPr/>
          <p:nvPr userDrawn="1"/>
        </p:nvSpPr>
        <p:spPr>
          <a:xfrm>
            <a:off x="375259" y="4823556"/>
            <a:ext cx="1213846" cy="741707"/>
          </a:xfrm>
          <a:prstGeom prst="ellipse">
            <a:avLst/>
          </a:prstGeom>
          <a:noFill/>
          <a:ln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A032EE46-26A6-A54C-81C9-D6695C324784}"/>
              </a:ext>
            </a:extLst>
          </p:cNvPr>
          <p:cNvSpPr/>
          <p:nvPr userDrawn="1"/>
        </p:nvSpPr>
        <p:spPr>
          <a:xfrm>
            <a:off x="1648561" y="5351441"/>
            <a:ext cx="1213846" cy="741707"/>
          </a:xfrm>
          <a:prstGeom prst="ellipse">
            <a:avLst/>
          </a:prstGeom>
          <a:noFill/>
          <a:ln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BB06C97C-5852-8249-A26B-7CC1075562D0}"/>
              </a:ext>
            </a:extLst>
          </p:cNvPr>
          <p:cNvCxnSpPr>
            <a:stCxn id="7" idx="0"/>
            <a:endCxn id="27" idx="4"/>
          </p:cNvCxnSpPr>
          <p:nvPr userDrawn="1"/>
        </p:nvCxnSpPr>
        <p:spPr>
          <a:xfrm flipH="1" flipV="1">
            <a:off x="4589198" y="2266384"/>
            <a:ext cx="8460" cy="465918"/>
          </a:xfrm>
          <a:prstGeom prst="straightConnector1">
            <a:avLst/>
          </a:prstGeom>
          <a:ln w="952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907036E-9482-7345-B486-A0301D0B1404}"/>
              </a:ext>
            </a:extLst>
          </p:cNvPr>
          <p:cNvCxnSpPr>
            <a:endCxn id="23" idx="3"/>
          </p:cNvCxnSpPr>
          <p:nvPr userDrawn="1"/>
        </p:nvCxnSpPr>
        <p:spPr>
          <a:xfrm flipV="1">
            <a:off x="5360717" y="2567238"/>
            <a:ext cx="430724" cy="337757"/>
          </a:xfrm>
          <a:prstGeom prst="straightConnector1">
            <a:avLst/>
          </a:prstGeom>
          <a:ln w="952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DA885D98-5B6C-9243-97D0-71137C41DB7C}"/>
              </a:ext>
            </a:extLst>
          </p:cNvPr>
          <p:cNvCxnSpPr>
            <a:stCxn id="7" idx="1"/>
            <a:endCxn id="31" idx="5"/>
          </p:cNvCxnSpPr>
          <p:nvPr userDrawn="1"/>
        </p:nvCxnSpPr>
        <p:spPr>
          <a:xfrm flipH="1" flipV="1">
            <a:off x="3297601" y="2571067"/>
            <a:ext cx="479077" cy="364120"/>
          </a:xfrm>
          <a:prstGeom prst="straightConnector1">
            <a:avLst/>
          </a:prstGeom>
          <a:ln w="952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6C2461A6-760C-7F4D-9DDF-2CDE89EC1FE5}"/>
              </a:ext>
            </a:extLst>
          </p:cNvPr>
          <p:cNvCxnSpPr>
            <a:stCxn id="7" idx="2"/>
          </p:cNvCxnSpPr>
          <p:nvPr userDrawn="1"/>
        </p:nvCxnSpPr>
        <p:spPr>
          <a:xfrm flipH="1">
            <a:off x="3063520" y="3424995"/>
            <a:ext cx="373097" cy="10738"/>
          </a:xfrm>
          <a:prstGeom prst="straightConnector1">
            <a:avLst/>
          </a:prstGeom>
          <a:ln w="952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EA8433B5-B2F7-434C-A023-60C8D489C779}"/>
              </a:ext>
            </a:extLst>
          </p:cNvPr>
          <p:cNvCxnSpPr>
            <a:endCxn id="14" idx="7"/>
          </p:cNvCxnSpPr>
          <p:nvPr userDrawn="1"/>
        </p:nvCxnSpPr>
        <p:spPr>
          <a:xfrm flipH="1">
            <a:off x="3311978" y="3918382"/>
            <a:ext cx="396422" cy="368009"/>
          </a:xfrm>
          <a:prstGeom prst="straightConnector1">
            <a:avLst/>
          </a:prstGeom>
          <a:ln w="952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36EAB7ED-6CAD-1C43-98F4-BC548191305E}"/>
              </a:ext>
            </a:extLst>
          </p:cNvPr>
          <p:cNvCxnSpPr>
            <a:stCxn id="7" idx="4"/>
            <a:endCxn id="8" idx="0"/>
          </p:cNvCxnSpPr>
          <p:nvPr userDrawn="1"/>
        </p:nvCxnSpPr>
        <p:spPr>
          <a:xfrm>
            <a:off x="4597658" y="4117688"/>
            <a:ext cx="3376" cy="319161"/>
          </a:xfrm>
          <a:prstGeom prst="straightConnector1">
            <a:avLst/>
          </a:prstGeom>
          <a:ln w="952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B86A68A-E277-4F4E-9CCA-A76455F024EA}"/>
              </a:ext>
            </a:extLst>
          </p:cNvPr>
          <p:cNvCxnSpPr>
            <a:stCxn id="7" idx="5"/>
            <a:endCxn id="10" idx="1"/>
          </p:cNvCxnSpPr>
          <p:nvPr userDrawn="1"/>
        </p:nvCxnSpPr>
        <p:spPr>
          <a:xfrm>
            <a:off x="5418638" y="3914803"/>
            <a:ext cx="404925" cy="374648"/>
          </a:xfrm>
          <a:prstGeom prst="straightConnector1">
            <a:avLst/>
          </a:prstGeom>
          <a:ln w="952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61357602-80C0-3E46-89F1-313A535B9F10}"/>
              </a:ext>
            </a:extLst>
          </p:cNvPr>
          <p:cNvCxnSpPr>
            <a:stCxn id="7" idx="6"/>
            <a:endCxn id="16" idx="2"/>
          </p:cNvCxnSpPr>
          <p:nvPr userDrawn="1"/>
        </p:nvCxnSpPr>
        <p:spPr>
          <a:xfrm>
            <a:off x="5758699" y="3424995"/>
            <a:ext cx="294848" cy="24794"/>
          </a:xfrm>
          <a:prstGeom prst="straightConnector1">
            <a:avLst/>
          </a:prstGeom>
          <a:ln w="952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3DC2FFB9-6709-864F-910C-7CD4CD09993C}"/>
              </a:ext>
            </a:extLst>
          </p:cNvPr>
          <p:cNvCxnSpPr>
            <a:cxnSpLocks/>
            <a:stCxn id="27" idx="0"/>
            <a:endCxn id="26" idx="4"/>
          </p:cNvCxnSpPr>
          <p:nvPr userDrawn="1"/>
        </p:nvCxnSpPr>
        <p:spPr>
          <a:xfrm flipV="1">
            <a:off x="4589198" y="953414"/>
            <a:ext cx="7245" cy="368217"/>
          </a:xfrm>
          <a:prstGeom prst="straightConnector1">
            <a:avLst/>
          </a:prstGeom>
          <a:ln w="9525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A2CB8AC-A075-214C-8F54-8E748137DE0E}"/>
              </a:ext>
            </a:extLst>
          </p:cNvPr>
          <p:cNvCxnSpPr>
            <a:cxnSpLocks/>
            <a:stCxn id="27" idx="0"/>
          </p:cNvCxnSpPr>
          <p:nvPr userDrawn="1"/>
        </p:nvCxnSpPr>
        <p:spPr>
          <a:xfrm flipV="1">
            <a:off x="4589198" y="1206217"/>
            <a:ext cx="607474" cy="115414"/>
          </a:xfrm>
          <a:prstGeom prst="straightConnector1">
            <a:avLst/>
          </a:prstGeom>
          <a:ln w="9525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30D04604-6514-6A4A-BF91-1DA8BE0AB0AF}"/>
              </a:ext>
            </a:extLst>
          </p:cNvPr>
          <p:cNvCxnSpPr>
            <a:cxnSpLocks/>
            <a:stCxn id="27" idx="0"/>
            <a:endCxn id="28" idx="6"/>
          </p:cNvCxnSpPr>
          <p:nvPr userDrawn="1"/>
        </p:nvCxnSpPr>
        <p:spPr>
          <a:xfrm flipH="1" flipV="1">
            <a:off x="4019083" y="1097190"/>
            <a:ext cx="570115" cy="224441"/>
          </a:xfrm>
          <a:prstGeom prst="straightConnector1">
            <a:avLst/>
          </a:prstGeom>
          <a:ln w="9525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D3B64507-5668-1C47-9993-0E1AA3EB3441}"/>
              </a:ext>
            </a:extLst>
          </p:cNvPr>
          <p:cNvCxnSpPr>
            <a:cxnSpLocks/>
          </p:cNvCxnSpPr>
          <p:nvPr userDrawn="1"/>
        </p:nvCxnSpPr>
        <p:spPr>
          <a:xfrm flipV="1">
            <a:off x="1992048" y="1561212"/>
            <a:ext cx="8253" cy="395999"/>
          </a:xfrm>
          <a:prstGeom prst="straightConnector1">
            <a:avLst/>
          </a:prstGeom>
          <a:ln w="9525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C94DAFFA-EB03-E34E-8266-E9FB25B12F8C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152820" y="1169208"/>
            <a:ext cx="847482" cy="788003"/>
          </a:xfrm>
          <a:prstGeom prst="straightConnector1">
            <a:avLst/>
          </a:prstGeom>
          <a:ln w="9525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75C8F8C3-A392-ED4E-B7A8-467459492EF0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434888" y="1882790"/>
            <a:ext cx="551242" cy="66860"/>
          </a:xfrm>
          <a:prstGeom prst="straightConnector1">
            <a:avLst/>
          </a:prstGeom>
          <a:ln w="9525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7D3A4A7E-E508-1941-B3EE-3A54F981A905}"/>
              </a:ext>
            </a:extLst>
          </p:cNvPr>
          <p:cNvCxnSpPr/>
          <p:nvPr userDrawn="1"/>
        </p:nvCxnSpPr>
        <p:spPr>
          <a:xfrm flipH="1" flipV="1">
            <a:off x="1253698" y="2990850"/>
            <a:ext cx="140478" cy="432652"/>
          </a:xfrm>
          <a:prstGeom prst="straightConnector1">
            <a:avLst/>
          </a:prstGeom>
          <a:ln w="9525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2B6E148D-A26D-F74E-9F59-9E13E98FC059}"/>
              </a:ext>
            </a:extLst>
          </p:cNvPr>
          <p:cNvCxnSpPr>
            <a:stCxn id="19" idx="2"/>
          </p:cNvCxnSpPr>
          <p:nvPr userDrawn="1"/>
        </p:nvCxnSpPr>
        <p:spPr>
          <a:xfrm flipH="1">
            <a:off x="1236774" y="3411689"/>
            <a:ext cx="157402" cy="50867"/>
          </a:xfrm>
          <a:prstGeom prst="straightConnector1">
            <a:avLst/>
          </a:prstGeom>
          <a:ln w="9525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12CC8249-DED5-E44A-9A1E-A3A0ABABE2E9}"/>
              </a:ext>
            </a:extLst>
          </p:cNvPr>
          <p:cNvCxnSpPr/>
          <p:nvPr userDrawn="1"/>
        </p:nvCxnSpPr>
        <p:spPr>
          <a:xfrm flipH="1">
            <a:off x="1253698" y="3423502"/>
            <a:ext cx="140479" cy="494880"/>
          </a:xfrm>
          <a:prstGeom prst="straightConnector1">
            <a:avLst/>
          </a:prstGeom>
          <a:ln w="9525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8475036A-90DA-8547-8A48-0DEE44388BCA}"/>
              </a:ext>
            </a:extLst>
          </p:cNvPr>
          <p:cNvCxnSpPr/>
          <p:nvPr userDrawn="1"/>
        </p:nvCxnSpPr>
        <p:spPr>
          <a:xfrm flipH="1">
            <a:off x="1589105" y="4934379"/>
            <a:ext cx="434171" cy="145621"/>
          </a:xfrm>
          <a:prstGeom prst="straightConnector1">
            <a:avLst/>
          </a:prstGeom>
          <a:ln w="9525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D6C00416-EA6C-E541-A243-CC7E64E04AB7}"/>
              </a:ext>
            </a:extLst>
          </p:cNvPr>
          <p:cNvCxnSpPr>
            <a:cxnSpLocks/>
          </p:cNvCxnSpPr>
          <p:nvPr userDrawn="1"/>
        </p:nvCxnSpPr>
        <p:spPr>
          <a:xfrm flipH="1">
            <a:off x="1428552" y="4937125"/>
            <a:ext cx="590748" cy="922838"/>
          </a:xfrm>
          <a:prstGeom prst="straightConnector1">
            <a:avLst/>
          </a:prstGeom>
          <a:ln w="9525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FD9CD427-CECB-4E41-92DE-5611D1AC2543}"/>
              </a:ext>
            </a:extLst>
          </p:cNvPr>
          <p:cNvCxnSpPr>
            <a:endCxn id="39" idx="0"/>
          </p:cNvCxnSpPr>
          <p:nvPr userDrawn="1"/>
        </p:nvCxnSpPr>
        <p:spPr>
          <a:xfrm>
            <a:off x="2023277" y="4934379"/>
            <a:ext cx="232207" cy="417062"/>
          </a:xfrm>
          <a:prstGeom prst="straightConnector1">
            <a:avLst/>
          </a:prstGeom>
          <a:ln w="9525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111FD4F8-18BC-214E-9104-7ABAE1365DED}"/>
              </a:ext>
            </a:extLst>
          </p:cNvPr>
          <p:cNvCxnSpPr>
            <a:cxnSpLocks/>
            <a:stCxn id="8" idx="4"/>
          </p:cNvCxnSpPr>
          <p:nvPr userDrawn="1"/>
        </p:nvCxnSpPr>
        <p:spPr>
          <a:xfrm flipH="1">
            <a:off x="3993536" y="5450236"/>
            <a:ext cx="607498" cy="184277"/>
          </a:xfrm>
          <a:prstGeom prst="straightConnector1">
            <a:avLst/>
          </a:prstGeom>
          <a:ln w="9525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A8A4E948-A3D0-F843-A397-F86E055A0C11}"/>
              </a:ext>
            </a:extLst>
          </p:cNvPr>
          <p:cNvCxnSpPr>
            <a:cxnSpLocks/>
            <a:stCxn id="8" idx="4"/>
          </p:cNvCxnSpPr>
          <p:nvPr userDrawn="1"/>
        </p:nvCxnSpPr>
        <p:spPr>
          <a:xfrm>
            <a:off x="4601034" y="5450236"/>
            <a:ext cx="11641" cy="517991"/>
          </a:xfrm>
          <a:prstGeom prst="straightConnector1">
            <a:avLst/>
          </a:prstGeom>
          <a:ln w="9525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820CF051-4C90-6C48-A109-6454CAA650DC}"/>
              </a:ext>
            </a:extLst>
          </p:cNvPr>
          <p:cNvCxnSpPr>
            <a:cxnSpLocks/>
          </p:cNvCxnSpPr>
          <p:nvPr userDrawn="1"/>
        </p:nvCxnSpPr>
        <p:spPr>
          <a:xfrm>
            <a:off x="4596442" y="5456696"/>
            <a:ext cx="505271" cy="177415"/>
          </a:xfrm>
          <a:prstGeom prst="straightConnector1">
            <a:avLst/>
          </a:prstGeom>
          <a:ln w="9525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8C9E8BD5-D6F3-1F48-9577-9DA3A1B8F022}"/>
              </a:ext>
            </a:extLst>
          </p:cNvPr>
          <p:cNvCxnSpPr>
            <a:cxnSpLocks/>
            <a:endCxn id="15" idx="0"/>
          </p:cNvCxnSpPr>
          <p:nvPr userDrawn="1"/>
        </p:nvCxnSpPr>
        <p:spPr>
          <a:xfrm flipH="1">
            <a:off x="6888516" y="5003490"/>
            <a:ext cx="140768" cy="370991"/>
          </a:xfrm>
          <a:prstGeom prst="straightConnector1">
            <a:avLst/>
          </a:prstGeom>
          <a:ln w="9525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8F06D59A-D886-1D4C-B8AE-3E590FC2A6B4}"/>
              </a:ext>
            </a:extLst>
          </p:cNvPr>
          <p:cNvCxnSpPr>
            <a:cxnSpLocks/>
          </p:cNvCxnSpPr>
          <p:nvPr userDrawn="1"/>
        </p:nvCxnSpPr>
        <p:spPr>
          <a:xfrm>
            <a:off x="7029283" y="4990997"/>
            <a:ext cx="761559" cy="794634"/>
          </a:xfrm>
          <a:prstGeom prst="straightConnector1">
            <a:avLst/>
          </a:prstGeom>
          <a:ln w="9525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977CF722-32B0-C44F-91C7-B4179C1652CD}"/>
              </a:ext>
            </a:extLst>
          </p:cNvPr>
          <p:cNvCxnSpPr>
            <a:cxnSpLocks/>
            <a:endCxn id="11" idx="2"/>
          </p:cNvCxnSpPr>
          <p:nvPr userDrawn="1"/>
        </p:nvCxnSpPr>
        <p:spPr>
          <a:xfrm>
            <a:off x="7034398" y="4990997"/>
            <a:ext cx="442086" cy="118266"/>
          </a:xfrm>
          <a:prstGeom prst="straightConnector1">
            <a:avLst/>
          </a:prstGeom>
          <a:ln w="9525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0FA7C54D-82FC-804C-A75D-8292316FED48}"/>
              </a:ext>
            </a:extLst>
          </p:cNvPr>
          <p:cNvCxnSpPr>
            <a:cxnSpLocks/>
          </p:cNvCxnSpPr>
          <p:nvPr userDrawn="1"/>
        </p:nvCxnSpPr>
        <p:spPr>
          <a:xfrm>
            <a:off x="7718802" y="3449615"/>
            <a:ext cx="83151" cy="392954"/>
          </a:xfrm>
          <a:prstGeom prst="straightConnector1">
            <a:avLst/>
          </a:prstGeom>
          <a:ln w="9525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53A49C7E-60F0-CA40-A540-E7371F54D989}"/>
              </a:ext>
            </a:extLst>
          </p:cNvPr>
          <p:cNvCxnSpPr>
            <a:cxnSpLocks/>
            <a:stCxn id="16" idx="6"/>
            <a:endCxn id="12" idx="2"/>
          </p:cNvCxnSpPr>
          <p:nvPr userDrawn="1"/>
        </p:nvCxnSpPr>
        <p:spPr>
          <a:xfrm flipV="1">
            <a:off x="7722890" y="3429000"/>
            <a:ext cx="158127" cy="20789"/>
          </a:xfrm>
          <a:prstGeom prst="straightConnector1">
            <a:avLst/>
          </a:prstGeom>
          <a:ln w="9525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B293982F-7B43-AA4C-B22C-99F7E23155C6}"/>
              </a:ext>
            </a:extLst>
          </p:cNvPr>
          <p:cNvCxnSpPr>
            <a:cxnSpLocks/>
            <a:stCxn id="16" idx="6"/>
          </p:cNvCxnSpPr>
          <p:nvPr userDrawn="1"/>
        </p:nvCxnSpPr>
        <p:spPr>
          <a:xfrm flipV="1">
            <a:off x="7722890" y="3057287"/>
            <a:ext cx="67952" cy="392502"/>
          </a:xfrm>
          <a:prstGeom prst="straightConnector1">
            <a:avLst/>
          </a:prstGeom>
          <a:ln w="9525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7C77AB54-0118-604A-8078-0BC95EA7362A}"/>
              </a:ext>
            </a:extLst>
          </p:cNvPr>
          <p:cNvCxnSpPr>
            <a:cxnSpLocks/>
            <a:endCxn id="24" idx="2"/>
          </p:cNvCxnSpPr>
          <p:nvPr userDrawn="1"/>
        </p:nvCxnSpPr>
        <p:spPr>
          <a:xfrm flipV="1">
            <a:off x="7003926" y="1854373"/>
            <a:ext cx="398458" cy="106629"/>
          </a:xfrm>
          <a:prstGeom prst="straightConnector1">
            <a:avLst/>
          </a:prstGeom>
          <a:ln w="9525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4552975D-E2A9-EA4D-B454-275F23B46303}"/>
              </a:ext>
            </a:extLst>
          </p:cNvPr>
          <p:cNvCxnSpPr>
            <a:cxnSpLocks/>
            <a:endCxn id="29" idx="3"/>
          </p:cNvCxnSpPr>
          <p:nvPr userDrawn="1"/>
        </p:nvCxnSpPr>
        <p:spPr>
          <a:xfrm flipV="1">
            <a:off x="6997058" y="1273084"/>
            <a:ext cx="605956" cy="687918"/>
          </a:xfrm>
          <a:prstGeom prst="straightConnector1">
            <a:avLst/>
          </a:prstGeom>
          <a:ln w="9525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EAFF0FA2-CFE4-A640-9E68-7215020292D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6917114" y="926218"/>
            <a:ext cx="86812" cy="1025853"/>
          </a:xfrm>
          <a:prstGeom prst="straightConnector1">
            <a:avLst/>
          </a:prstGeom>
          <a:ln w="9525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Oval 76">
            <a:extLst>
              <a:ext uri="{FF2B5EF4-FFF2-40B4-BE49-F238E27FC236}">
                <a16:creationId xmlns:a16="http://schemas.microsoft.com/office/drawing/2014/main" id="{4E46FD7C-06E3-7C44-B171-3667D9D5669C}"/>
              </a:ext>
            </a:extLst>
          </p:cNvPr>
          <p:cNvSpPr/>
          <p:nvPr userDrawn="1"/>
        </p:nvSpPr>
        <p:spPr>
          <a:xfrm>
            <a:off x="71120" y="380089"/>
            <a:ext cx="1528549" cy="826128"/>
          </a:xfrm>
          <a:prstGeom prst="ellipse">
            <a:avLst/>
          </a:prstGeom>
          <a:noFill/>
          <a:ln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2C978900-189D-5245-9AAA-57C0AEA5984E}"/>
              </a:ext>
            </a:extLst>
          </p:cNvPr>
          <p:cNvSpPr/>
          <p:nvPr userDrawn="1"/>
        </p:nvSpPr>
        <p:spPr>
          <a:xfrm>
            <a:off x="88666" y="5736265"/>
            <a:ext cx="1611236" cy="949873"/>
          </a:xfrm>
          <a:prstGeom prst="ellipse">
            <a:avLst/>
          </a:prstGeom>
          <a:noFill/>
          <a:ln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EDBF4FED-4A64-DE45-BF44-0896CF2D57D2}"/>
              </a:ext>
            </a:extLst>
          </p:cNvPr>
          <p:cNvSpPr/>
          <p:nvPr userDrawn="1"/>
        </p:nvSpPr>
        <p:spPr>
          <a:xfrm>
            <a:off x="3890089" y="5977331"/>
            <a:ext cx="1528549" cy="826128"/>
          </a:xfrm>
          <a:prstGeom prst="ellipse">
            <a:avLst/>
          </a:prstGeom>
          <a:noFill/>
          <a:ln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E6188B21-6C28-1F46-BB75-F3D88817C476}"/>
              </a:ext>
            </a:extLst>
          </p:cNvPr>
          <p:cNvSpPr/>
          <p:nvPr userDrawn="1"/>
        </p:nvSpPr>
        <p:spPr>
          <a:xfrm>
            <a:off x="7414865" y="5679996"/>
            <a:ext cx="1611236" cy="949873"/>
          </a:xfrm>
          <a:prstGeom prst="ellipse">
            <a:avLst/>
          </a:prstGeom>
          <a:noFill/>
          <a:ln>
            <a:solidFill>
              <a:srgbClr val="3366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057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B010-67C4-424F-AE3C-3BB89D2801A2}" type="datetimeFigureOut">
              <a:rPr lang="en-US" smtClean="0"/>
              <a:t>4/24/20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B695-D25A-7E4B-AE6A-1CC74971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038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B010-67C4-424F-AE3C-3BB89D2801A2}" type="datetimeFigureOut">
              <a:rPr lang="en-US" smtClean="0"/>
              <a:t>4/24/20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B695-D25A-7E4B-AE6A-1CC74971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873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B010-67C4-424F-AE3C-3BB89D2801A2}" type="datetimeFigureOut">
              <a:rPr lang="en-US" smtClean="0"/>
              <a:t>4/24/20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B695-D25A-7E4B-AE6A-1CC74971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867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B010-67C4-424F-AE3C-3BB89D2801A2}" type="datetimeFigureOut">
              <a:rPr lang="en-US" smtClean="0"/>
              <a:t>4/24/20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B695-D25A-7E4B-AE6A-1CC74971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427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B010-67C4-424F-AE3C-3BB89D2801A2}" type="datetimeFigureOut">
              <a:rPr lang="en-US" smtClean="0"/>
              <a:t>4/24/20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B695-D25A-7E4B-AE6A-1CC74971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477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B010-67C4-424F-AE3C-3BB89D2801A2}" type="datetimeFigureOut">
              <a:rPr lang="en-US" smtClean="0"/>
              <a:t>4/24/20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B695-D25A-7E4B-AE6A-1CC74971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241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B010-67C4-424F-AE3C-3BB89D2801A2}" type="datetimeFigureOut">
              <a:rPr lang="en-US" smtClean="0"/>
              <a:t>4/24/20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B695-D25A-7E4B-AE6A-1CC74971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871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B010-67C4-424F-AE3C-3BB89D2801A2}" type="datetimeFigureOut">
              <a:rPr lang="en-US" smtClean="0"/>
              <a:t>4/24/20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B695-D25A-7E4B-AE6A-1CC74971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B010-67C4-424F-AE3C-3BB89D2801A2}" type="datetimeFigureOut">
              <a:rPr lang="en-US" smtClean="0"/>
              <a:t>4/24/20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B695-D25A-7E4B-AE6A-1CC74971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176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AB010-67C4-424F-AE3C-3BB89D2801A2}" type="datetimeFigureOut">
              <a:rPr lang="en-US" smtClean="0"/>
              <a:t>4/24/20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BB695-D25A-7E4B-AE6A-1CC74971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2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AB010-67C4-424F-AE3C-3BB89D2801A2}" type="datetimeFigureOut">
              <a:rPr lang="en-US" smtClean="0"/>
              <a:t>4/24/20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BB695-D25A-7E4B-AE6A-1CC74971A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899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val 15"/>
          <p:cNvSpPr/>
          <p:nvPr/>
        </p:nvSpPr>
        <p:spPr>
          <a:xfrm>
            <a:off x="1887105" y="4137984"/>
            <a:ext cx="1669343" cy="1013387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870821D8-18D5-4F4D-8AB3-A9F8A89DF4B8}"/>
              </a:ext>
            </a:extLst>
          </p:cNvPr>
          <p:cNvSpPr/>
          <p:nvPr/>
        </p:nvSpPr>
        <p:spPr>
          <a:xfrm>
            <a:off x="1970334" y="4522941"/>
            <a:ext cx="1434862" cy="276999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4" name="Text Box 2">
            <a:extLst>
              <a:ext uri="{FF2B5EF4-FFF2-40B4-BE49-F238E27FC236}">
                <a16:creationId xmlns:a16="http://schemas.microsoft.com/office/drawing/2014/main" id="{CF2C3866-A814-8942-BEFF-136AB2DF9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4349" y="825507"/>
            <a:ext cx="1171503" cy="738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ctr" anchorCtr="0">
            <a:noAutofit/>
          </a:bodyPr>
          <a:lstStyle/>
          <a:p>
            <a:pPr algn="ctr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0" name="Text Box 2">
            <a:extLst>
              <a:ext uri="{FF2B5EF4-FFF2-40B4-BE49-F238E27FC236}">
                <a16:creationId xmlns:a16="http://schemas.microsoft.com/office/drawing/2014/main" id="{1B957078-A1A8-8A40-A738-46D77815BA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487" y="414321"/>
            <a:ext cx="1259017" cy="741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ctr" anchorCtr="0">
            <a:noAutofit/>
          </a:bodyPr>
          <a:lstStyle/>
          <a:p>
            <a:pPr algn="ctr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0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4" name="Text Box 2">
            <a:extLst>
              <a:ext uri="{FF2B5EF4-FFF2-40B4-BE49-F238E27FC236}">
                <a16:creationId xmlns:a16="http://schemas.microsoft.com/office/drawing/2014/main" id="{EF1420E9-2808-204F-885A-30BC7B0362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385" y="1429588"/>
            <a:ext cx="1171503" cy="70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ctr" anchorCtr="0">
            <a:noAutofit/>
          </a:bodyPr>
          <a:lstStyle/>
          <a:p>
            <a:pPr algn="ctr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Text Box 2">
            <a:extLst>
              <a:ext uri="{FF2B5EF4-FFF2-40B4-BE49-F238E27FC236}">
                <a16:creationId xmlns:a16="http://schemas.microsoft.com/office/drawing/2014/main" id="{949065EC-7532-E54C-BF04-2B7C4F4981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140" y="2341085"/>
            <a:ext cx="1171503" cy="70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ctr" anchorCtr="0">
            <a:noAutofit/>
          </a:bodyPr>
          <a:lstStyle/>
          <a:p>
            <a:pPr algn="ctr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 Box 2">
            <a:extLst>
              <a:ext uri="{FF2B5EF4-FFF2-40B4-BE49-F238E27FC236}">
                <a16:creationId xmlns:a16="http://schemas.microsoft.com/office/drawing/2014/main" id="{21E7DB0A-49CB-DF41-9FCB-7C514EFC9C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47" y="3119301"/>
            <a:ext cx="1171503" cy="70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ctr" anchorCtr="0">
            <a:noAutofit/>
          </a:bodyPr>
          <a:lstStyle/>
          <a:p>
            <a:pPr algn="ctr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Text Box 2">
            <a:extLst>
              <a:ext uri="{FF2B5EF4-FFF2-40B4-BE49-F238E27FC236}">
                <a16:creationId xmlns:a16="http://schemas.microsoft.com/office/drawing/2014/main" id="{803B17FC-734B-824B-8AA5-B57BF94BA0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46" y="3935290"/>
            <a:ext cx="1171503" cy="70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ctr" anchorCtr="0">
            <a:noAutofit/>
          </a:bodyPr>
          <a:lstStyle/>
          <a:p>
            <a:pPr algn="ctr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C8DBB6F-7C3A-7E44-8CF0-AA307534AB38}"/>
              </a:ext>
            </a:extLst>
          </p:cNvPr>
          <p:cNvSpPr/>
          <p:nvPr/>
        </p:nvSpPr>
        <p:spPr>
          <a:xfrm>
            <a:off x="1431748" y="3249742"/>
            <a:ext cx="1434862" cy="276999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Text Box 2">
            <a:extLst>
              <a:ext uri="{FF2B5EF4-FFF2-40B4-BE49-F238E27FC236}">
                <a16:creationId xmlns:a16="http://schemas.microsoft.com/office/drawing/2014/main" id="{0A98469E-2737-D344-A48F-A44A41219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46" y="4871461"/>
            <a:ext cx="1171503" cy="70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ctr" anchorCtr="0">
            <a:noAutofit/>
          </a:bodyPr>
          <a:lstStyle/>
          <a:p>
            <a:pPr algn="ctr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15F737D3-05C5-AB49-893F-BF44FDBF3B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130" y="5807632"/>
            <a:ext cx="1171503" cy="70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ctr" anchorCtr="0">
            <a:noAutofit/>
          </a:bodyPr>
          <a:lstStyle/>
          <a:p>
            <a:pPr algn="ctr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A6163C81-A14A-3E4F-A7B3-51F911BC1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8113" y="5330292"/>
            <a:ext cx="1171503" cy="70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ctr" anchorCtr="0">
            <a:noAutofit/>
          </a:bodyPr>
          <a:lstStyle/>
          <a:p>
            <a:pPr algn="ctr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Text Box 2">
            <a:extLst>
              <a:ext uri="{FF2B5EF4-FFF2-40B4-BE49-F238E27FC236}">
                <a16:creationId xmlns:a16="http://schemas.microsoft.com/office/drawing/2014/main" id="{2596935A-0291-6E49-B316-DFC8C15DF1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0100" y="1880228"/>
            <a:ext cx="1171503" cy="70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ctr" anchorCtr="0">
            <a:noAutofit/>
          </a:bodyPr>
          <a:lstStyle/>
          <a:p>
            <a:pPr algn="ctr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Text Box 2">
            <a:extLst>
              <a:ext uri="{FF2B5EF4-FFF2-40B4-BE49-F238E27FC236}">
                <a16:creationId xmlns:a16="http://schemas.microsoft.com/office/drawing/2014/main" id="{99F69999-FEA1-C440-B57A-029C294C2F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44" y="746623"/>
            <a:ext cx="1171503" cy="70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ctr" anchorCtr="0">
            <a:noAutofit/>
          </a:bodyPr>
          <a:lstStyle/>
          <a:p>
            <a:pPr algn="ctr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 Box 2">
            <a:extLst>
              <a:ext uri="{FF2B5EF4-FFF2-40B4-BE49-F238E27FC236}">
                <a16:creationId xmlns:a16="http://schemas.microsoft.com/office/drawing/2014/main" id="{5CCD7395-EFF3-204B-B2EC-F6582512A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0042" y="223261"/>
            <a:ext cx="1171503" cy="70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ctr" anchorCtr="0">
            <a:noAutofit/>
          </a:bodyPr>
          <a:lstStyle/>
          <a:p>
            <a:pPr algn="ctr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Text Box 2">
            <a:extLst>
              <a:ext uri="{FF2B5EF4-FFF2-40B4-BE49-F238E27FC236}">
                <a16:creationId xmlns:a16="http://schemas.microsoft.com/office/drawing/2014/main" id="{350CA00B-5FB8-B64E-8850-E81D11B24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0041" y="1429588"/>
            <a:ext cx="1171503" cy="70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ctr" anchorCtr="0">
            <a:noAutofit/>
          </a:bodyPr>
          <a:lstStyle/>
          <a:p>
            <a:pPr algn="ctr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Text Box 2">
            <a:extLst>
              <a:ext uri="{FF2B5EF4-FFF2-40B4-BE49-F238E27FC236}">
                <a16:creationId xmlns:a16="http://schemas.microsoft.com/office/drawing/2014/main" id="{59701B5C-3F78-4642-AA7A-C1F3B60FC9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1005" y="746622"/>
            <a:ext cx="1171503" cy="70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ctr" anchorCtr="0">
            <a:noAutofit/>
          </a:bodyPr>
          <a:lstStyle/>
          <a:p>
            <a:pPr algn="ctr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Text Box 2">
            <a:extLst>
              <a:ext uri="{FF2B5EF4-FFF2-40B4-BE49-F238E27FC236}">
                <a16:creationId xmlns:a16="http://schemas.microsoft.com/office/drawing/2014/main" id="{AA68C490-F492-FF43-B391-3B65DC251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760" y="223261"/>
            <a:ext cx="1171503" cy="70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ctr" anchorCtr="0">
            <a:noAutofit/>
          </a:bodyPr>
          <a:lstStyle/>
          <a:p>
            <a:pPr algn="ctr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Text Box 2">
            <a:extLst>
              <a:ext uri="{FF2B5EF4-FFF2-40B4-BE49-F238E27FC236}">
                <a16:creationId xmlns:a16="http://schemas.microsoft.com/office/drawing/2014/main" id="{1E387129-83D1-354B-8FF5-23C09BFF5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7477" y="574361"/>
            <a:ext cx="1171503" cy="70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ctr" anchorCtr="0">
            <a:noAutofit/>
          </a:bodyPr>
          <a:lstStyle/>
          <a:p>
            <a:pPr algn="ctr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" name="Text Box 2">
            <a:extLst>
              <a:ext uri="{FF2B5EF4-FFF2-40B4-BE49-F238E27FC236}">
                <a16:creationId xmlns:a16="http://schemas.microsoft.com/office/drawing/2014/main" id="{AC7E0572-F62F-894E-A430-D0C4ECA61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3119" y="1500414"/>
            <a:ext cx="1171503" cy="70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ctr" anchorCtr="0">
            <a:noAutofit/>
          </a:bodyPr>
          <a:lstStyle/>
          <a:p>
            <a:pPr algn="ctr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Text Box 2">
            <a:extLst>
              <a:ext uri="{FF2B5EF4-FFF2-40B4-BE49-F238E27FC236}">
                <a16:creationId xmlns:a16="http://schemas.microsoft.com/office/drawing/2014/main" id="{BA9D2227-C1B1-EA47-8716-0A0BF0501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3119" y="2341084"/>
            <a:ext cx="1171503" cy="70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ctr" anchorCtr="0">
            <a:noAutofit/>
          </a:bodyPr>
          <a:lstStyle/>
          <a:p>
            <a:pPr algn="ctr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28718C4-830B-DB4B-AD7A-D3A68432C742}"/>
              </a:ext>
            </a:extLst>
          </p:cNvPr>
          <p:cNvSpPr/>
          <p:nvPr/>
        </p:nvSpPr>
        <p:spPr>
          <a:xfrm>
            <a:off x="3879604" y="4852044"/>
            <a:ext cx="1434862" cy="276999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507FF8F2-F7F1-3B46-AE20-9F654C4D7892}"/>
              </a:ext>
            </a:extLst>
          </p:cNvPr>
          <p:cNvSpPr/>
          <p:nvPr/>
        </p:nvSpPr>
        <p:spPr>
          <a:xfrm>
            <a:off x="5661414" y="4522941"/>
            <a:ext cx="1434862" cy="276999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D740A2D-6D65-9B48-8DA8-143B1729E905}"/>
              </a:ext>
            </a:extLst>
          </p:cNvPr>
          <p:cNvSpPr/>
          <p:nvPr/>
        </p:nvSpPr>
        <p:spPr>
          <a:xfrm>
            <a:off x="6172760" y="3290500"/>
            <a:ext cx="1434862" cy="276999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BD214DB-09EA-3346-BAD6-7F6209EF45E8}"/>
              </a:ext>
            </a:extLst>
          </p:cNvPr>
          <p:cNvSpPr/>
          <p:nvPr/>
        </p:nvSpPr>
        <p:spPr>
          <a:xfrm>
            <a:off x="5627469" y="2071149"/>
            <a:ext cx="1434862" cy="276999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7" name="Text Box 2">
            <a:extLst>
              <a:ext uri="{FF2B5EF4-FFF2-40B4-BE49-F238E27FC236}">
                <a16:creationId xmlns:a16="http://schemas.microsoft.com/office/drawing/2014/main" id="{6C6C50F7-DBCB-CC4E-86B7-AAA8716037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3862" y="3077898"/>
            <a:ext cx="1171503" cy="70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ctr" anchorCtr="0">
            <a:noAutofit/>
          </a:bodyPr>
          <a:lstStyle/>
          <a:p>
            <a:pPr algn="ctr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8" name="Text Box 2">
            <a:extLst>
              <a:ext uri="{FF2B5EF4-FFF2-40B4-BE49-F238E27FC236}">
                <a16:creationId xmlns:a16="http://schemas.microsoft.com/office/drawing/2014/main" id="{E63A1399-9742-9442-95C2-39CD3DD61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7446" y="3865452"/>
            <a:ext cx="1171503" cy="70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ctr" anchorCtr="0">
            <a:noAutofit/>
          </a:bodyPr>
          <a:lstStyle/>
          <a:p>
            <a:pPr algn="ctr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0" name="Text Box 2">
            <a:extLst>
              <a:ext uri="{FF2B5EF4-FFF2-40B4-BE49-F238E27FC236}">
                <a16:creationId xmlns:a16="http://schemas.microsoft.com/office/drawing/2014/main" id="{459484C9-1FC6-E04C-A51B-D985CA86FA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5316" y="4777942"/>
            <a:ext cx="1171503" cy="70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ctr" anchorCtr="0">
            <a:noAutofit/>
          </a:bodyPr>
          <a:lstStyle/>
          <a:p>
            <a:pPr algn="ctr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" name="Text Box 2">
            <a:extLst>
              <a:ext uri="{FF2B5EF4-FFF2-40B4-BE49-F238E27FC236}">
                <a16:creationId xmlns:a16="http://schemas.microsoft.com/office/drawing/2014/main" id="{13A54F8E-2C89-4541-B1E8-7CB0D42F5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6857" y="5807632"/>
            <a:ext cx="1171503" cy="70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ctr" anchorCtr="0">
            <a:noAutofit/>
          </a:bodyPr>
          <a:lstStyle/>
          <a:p>
            <a:pPr algn="ctr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Text Box 2">
            <a:extLst>
              <a:ext uri="{FF2B5EF4-FFF2-40B4-BE49-F238E27FC236}">
                <a16:creationId xmlns:a16="http://schemas.microsoft.com/office/drawing/2014/main" id="{A7FEBEA2-122C-FF44-B83A-65CE49265F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4900" y="5411153"/>
            <a:ext cx="1171503" cy="70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ctr" anchorCtr="0">
            <a:noAutofit/>
          </a:bodyPr>
          <a:lstStyle/>
          <a:p>
            <a:pPr algn="ctr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4" name="Text Box 2">
            <a:extLst>
              <a:ext uri="{FF2B5EF4-FFF2-40B4-BE49-F238E27FC236}">
                <a16:creationId xmlns:a16="http://schemas.microsoft.com/office/drawing/2014/main" id="{D3A69264-AB37-DA47-9332-3B32C7B1A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8146" y="5464270"/>
            <a:ext cx="1171503" cy="70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ctr" anchorCtr="0">
            <a:noAutofit/>
          </a:bodyPr>
          <a:lstStyle/>
          <a:p>
            <a:pPr algn="ctr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5" name="Text Box 2">
            <a:extLst>
              <a:ext uri="{FF2B5EF4-FFF2-40B4-BE49-F238E27FC236}">
                <a16:creationId xmlns:a16="http://schemas.microsoft.com/office/drawing/2014/main" id="{96EE010A-9B25-0146-8D62-62BD481517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0070" y="5521290"/>
            <a:ext cx="1171503" cy="70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ctr" anchorCtr="0">
            <a:noAutofit/>
          </a:bodyPr>
          <a:lstStyle/>
          <a:p>
            <a:pPr algn="ctr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6" name="Text Box 2">
            <a:extLst>
              <a:ext uri="{FF2B5EF4-FFF2-40B4-BE49-F238E27FC236}">
                <a16:creationId xmlns:a16="http://schemas.microsoft.com/office/drawing/2014/main" id="{FCF07334-5BBF-B945-AA0E-1728327D40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3085" y="6058371"/>
            <a:ext cx="1171503" cy="70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ctr" anchorCtr="0">
            <a:noAutofit/>
          </a:bodyPr>
          <a:lstStyle/>
          <a:p>
            <a:pPr algn="ctr"/>
            <a:r>
              <a:rPr lang="en-US" sz="10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DC214729-242B-6541-AB7C-6C6DF77038A9}"/>
              </a:ext>
            </a:extLst>
          </p:cNvPr>
          <p:cNvSpPr/>
          <p:nvPr/>
        </p:nvSpPr>
        <p:spPr>
          <a:xfrm>
            <a:off x="3838361" y="3135650"/>
            <a:ext cx="1434862" cy="584775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algn="ctr"/>
            <a:r>
              <a:rPr lang="en-US" sz="1600" dirty="0">
                <a:latin typeface="Calibri" panose="020F0502020204030204" pitchFamily="34" charset="0"/>
                <a:cs typeface="Times New Roman" panose="02020603050405020304" pitchFamily="18" charset="0"/>
              </a:rPr>
              <a:t>Insert text here</a:t>
            </a:r>
            <a:endParaRPr lang="en-AU" sz="16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543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66C5417DB3A14B85BC6D63AF3BA22D" ma:contentTypeVersion="4" ma:contentTypeDescription="Create a new document." ma:contentTypeScope="" ma:versionID="28301ba158c93c54ac919dec4c0269eb">
  <xsd:schema xmlns:xsd="http://www.w3.org/2001/XMLSchema" xmlns:xs="http://www.w3.org/2001/XMLSchema" xmlns:p="http://schemas.microsoft.com/office/2006/metadata/properties" xmlns:ns2="c177313e-2d77-42f5-9ee8-a25335f3cf89" targetNamespace="http://schemas.microsoft.com/office/2006/metadata/properties" ma:root="true" ma:fieldsID="d1e1e7e7e484c39dc05ec7343809fed5" ns2:_="">
    <xsd:import namespace="c177313e-2d77-42f5-9ee8-a25335f3cf8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77313e-2d77-42f5-9ee8-a25335f3cf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A392A3D-B3FF-467D-BA85-04C3D44147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77313e-2d77-42f5-9ee8-a25335f3cf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479D092-4F50-442A-B363-7A4668644C3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A3BE9A-3B4F-4CD4-A14D-2D6C8C657397}">
  <ds:schemaRefs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purl.org/dc/elements/1.1/"/>
    <ds:schemaRef ds:uri="http://www.w3.org/XML/1998/namespace"/>
    <ds:schemaRef ds:uri="http://schemas.openxmlformats.org/package/2006/metadata/core-properties"/>
    <ds:schemaRef ds:uri="c177313e-2d77-42f5-9ee8-a25335f3cf89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1152</TotalTime>
  <Words>99</Words>
  <Application>Microsoft Macintosh PowerPoint</Application>
  <PresentationFormat>On-screen Show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Future Problem Solving Program Australia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Suzanne Digby</dc:creator>
  <cp:lastModifiedBy>Suzanne Digby</cp:lastModifiedBy>
  <cp:revision>17</cp:revision>
  <cp:lastPrinted>2018-05-16T03:34:36Z</cp:lastPrinted>
  <dcterms:created xsi:type="dcterms:W3CDTF">2018-05-14T06:35:14Z</dcterms:created>
  <dcterms:modified xsi:type="dcterms:W3CDTF">2020-04-24T05:20:35Z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0x010100F666C5417DB3A14B85BC6D63AF3BA22D</vt:lpwstr>
  </property>
</Properties>
</file>